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AE8E8"/>
    <a:srgbClr val="0086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3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202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1B99DD-E4E9-4C3D-97BB-136B2C891E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C0A27F9-0610-4397-BECF-2914E31DDC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r-Latn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3C7084-0264-42ED-84A0-84508D5338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CC297-0E2A-4952-B02A-702E3551EC55}" type="datetimeFigureOut">
              <a:rPr lang="sr-Latn-RS" smtClean="0"/>
              <a:t>20.2.2026.</a:t>
            </a:fld>
            <a:endParaRPr lang="sr-Latn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3A06F8-DE4D-4C4D-B12E-505ACE8E3F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BE0D09-5BE0-42F5-8A2F-714A821A36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C66BF-8AE6-4A64-8D68-9011B447B55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340947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5FFA44-2131-49E6-8017-322C64F21C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AEFCB4E-5336-43F6-8F27-B040458367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6F07EF-BCB9-4D41-B185-0A3DA08DDA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CC297-0E2A-4952-B02A-702E3551EC55}" type="datetimeFigureOut">
              <a:rPr lang="sr-Latn-RS" smtClean="0"/>
              <a:t>20.2.2026.</a:t>
            </a:fld>
            <a:endParaRPr lang="sr-Latn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D59304-70D2-46C3-89B7-137AE681E9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DB971E-E484-41EC-9306-45104AD32C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C66BF-8AE6-4A64-8D68-9011B447B55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882063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86DC2A8-AFFE-48DC-8C54-A81FEAB4640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CC5FBA-BFAD-43FE-BF19-7BD2621EB5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2424AA-24B4-4B3A-94E7-83C01E9351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CC297-0E2A-4952-B02A-702E3551EC55}" type="datetimeFigureOut">
              <a:rPr lang="sr-Latn-RS" smtClean="0"/>
              <a:t>20.2.2026.</a:t>
            </a:fld>
            <a:endParaRPr lang="sr-Latn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C32E0B-4355-472F-839F-B76704A7C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A09A6F-9B9F-452A-B050-DCD44271B5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C66BF-8AE6-4A64-8D68-9011B447B55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203455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9C93C4-D24C-4FDB-94C9-255D174DDB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9613FE-CEE5-46F3-9614-66D08E4562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09453B-ED8E-43DA-B070-B3EDD85F62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CC297-0E2A-4952-B02A-702E3551EC55}" type="datetimeFigureOut">
              <a:rPr lang="sr-Latn-RS" smtClean="0"/>
              <a:t>20.2.2026.</a:t>
            </a:fld>
            <a:endParaRPr lang="sr-Latn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EF1CB4-918F-4444-B253-2D555D0E34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4F5542-1311-40F8-B105-58F0DF9D33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C66BF-8AE6-4A64-8D68-9011B447B55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718003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F65AE4-0D94-43FC-801E-288E1AC7D5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483C28-8288-4488-895B-0416185376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3A6DE6-2493-4DD9-A27D-B16D88B83D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CC297-0E2A-4952-B02A-702E3551EC55}" type="datetimeFigureOut">
              <a:rPr lang="sr-Latn-RS" smtClean="0"/>
              <a:t>20.2.2026.</a:t>
            </a:fld>
            <a:endParaRPr lang="sr-Latn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9D5A98-B428-46DE-8378-9D9A47C565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C7951E-E502-441B-962E-9ECBC570F5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C66BF-8AE6-4A64-8D68-9011B447B55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9406754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F2EBDF-223B-4931-9602-5AE565562B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64A2E1-3811-4D15-A687-93132A3663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81C0A5-FCC1-4C1D-8C19-1249E89752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66C4A1-6D4F-4F1D-8C15-05A090B715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CC297-0E2A-4952-B02A-702E3551EC55}" type="datetimeFigureOut">
              <a:rPr lang="sr-Latn-RS" smtClean="0"/>
              <a:t>20.2.2026.</a:t>
            </a:fld>
            <a:endParaRPr lang="sr-Latn-R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8FD5B1-1842-492A-908B-8DBF33B22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61F2C5-FC43-4B2F-829B-5875BC94B7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C66BF-8AE6-4A64-8D68-9011B447B55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8026350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49B31B-65E5-44BC-BD8E-9593260684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A9032D-48DC-46D9-B89B-48A3648583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822B21-D125-41CE-AF58-B0238DE44A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59A8C91-DF85-4417-B5D4-66B5611ADC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9C07C0B-A530-49F8-A8C9-6C59840D71F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492B347-8435-44B1-A2B2-18C26816EF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CC297-0E2A-4952-B02A-702E3551EC55}" type="datetimeFigureOut">
              <a:rPr lang="sr-Latn-RS" smtClean="0"/>
              <a:t>20.2.2026.</a:t>
            </a:fld>
            <a:endParaRPr lang="sr-Latn-R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C655C54-73CF-43AB-BF44-4B8A7FF1A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FC13523-393B-4CEA-BCC1-AF438CFF19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C66BF-8AE6-4A64-8D68-9011B447B55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4327922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82BD65-0219-4A5F-9E37-69E2D561C7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24F5554-DBFF-4520-B040-FB9515B1EB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CC297-0E2A-4952-B02A-702E3551EC55}" type="datetimeFigureOut">
              <a:rPr lang="sr-Latn-RS" smtClean="0"/>
              <a:t>20.2.2026.</a:t>
            </a:fld>
            <a:endParaRPr lang="sr-Latn-R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2B288C0-18D8-4FD0-A5D3-769F270083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55F626-75E2-401B-9172-4E8E4D247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C66BF-8AE6-4A64-8D68-9011B447B55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5160027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E3A0F4F-20B2-4E83-B23A-608D227F0B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CC297-0E2A-4952-B02A-702E3551EC55}" type="datetimeFigureOut">
              <a:rPr lang="sr-Latn-RS" smtClean="0"/>
              <a:t>20.2.2026.</a:t>
            </a:fld>
            <a:endParaRPr lang="sr-Latn-R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18060DF-75D9-4B06-ABBF-FC992DF827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98590A-C42F-4B48-8DFA-B0169C778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C66BF-8AE6-4A64-8D68-9011B447B55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4386646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2BC75F-BEC7-4679-B833-C576155906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B800B1-E408-426C-8065-D9970592C9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E4C634-250B-419B-BD0A-F386E500A5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D8D20A-4DAD-42AB-BFE7-181A47F258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CC297-0E2A-4952-B02A-702E3551EC55}" type="datetimeFigureOut">
              <a:rPr lang="sr-Latn-RS" smtClean="0"/>
              <a:t>20.2.2026.</a:t>
            </a:fld>
            <a:endParaRPr lang="sr-Latn-R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A8FE3A-5F0F-405D-99B0-EF00C949E7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5A9248-E4C4-4EB2-BF39-25B5C3E0A0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C66BF-8AE6-4A64-8D68-9011B447B55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89168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8B710B-F121-46DF-9F2F-035BE2B89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B1B8D9B-3867-478E-BF3E-C9B310D81F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R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7B052-D2CE-4894-8983-C6B86F27F7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BD6DF7-72D2-44FD-9E38-EE0684C7F7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CC297-0E2A-4952-B02A-702E3551EC55}" type="datetimeFigureOut">
              <a:rPr lang="sr-Latn-RS" smtClean="0"/>
              <a:t>20.2.2026.</a:t>
            </a:fld>
            <a:endParaRPr lang="sr-Latn-R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125E04-5211-4964-A471-891B13400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C72FE0-7C66-4907-AF7E-ABAB672D62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C66BF-8AE6-4A64-8D68-9011B447B55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41270147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5A2FB2F-8057-4FE8-A7DF-3A8A73DB9E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42CC34-B217-455E-82FE-BE4BCDF03B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D1918B-C0FC-425E-8D46-BFBD733737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9CC297-0E2A-4952-B02A-702E3551EC55}" type="datetimeFigureOut">
              <a:rPr lang="sr-Latn-RS" smtClean="0"/>
              <a:t>20.2.2026.</a:t>
            </a:fld>
            <a:endParaRPr lang="sr-Latn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0CC188-1769-468D-A49D-1F0976AAC3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B5CD19-3C00-43A5-A60F-DF1FD4547C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6C66BF-8AE6-4A64-8D68-9011B447B559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77329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9718E43-721D-4A3F-97B5-ECCFC9F058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1"/>
            <a:ext cx="2880846" cy="685799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196A7CB-B97D-4438-9383-FB54B9BAF355}"/>
              </a:ext>
            </a:extLst>
          </p:cNvPr>
          <p:cNvSpPr txBox="1">
            <a:spLocks noChangeAspect="1"/>
          </p:cNvSpPr>
          <p:nvPr/>
        </p:nvSpPr>
        <p:spPr>
          <a:xfrm>
            <a:off x="3452520" y="1287347"/>
            <a:ext cx="8100000" cy="4389572"/>
          </a:xfrm>
          <a:prstGeom prst="rect">
            <a:avLst/>
          </a:prstGeom>
          <a:noFill/>
        </p:spPr>
        <p:txBody>
          <a:bodyPr wrap="square" lIns="0" tIns="360000" rIns="0" bIns="360000" rtlCol="0" anchor="ctr" anchorCtr="0">
            <a:spAutoFit/>
          </a:bodyPr>
          <a:lstStyle/>
          <a:p>
            <a:pPr>
              <a:lnSpc>
                <a:spcPts val="3600"/>
              </a:lnSpc>
              <a:spcAft>
                <a:spcPts val="1200"/>
              </a:spcAft>
            </a:pPr>
            <a:r>
              <a:rPr lang="en-US" sz="4000" b="1" dirty="0">
                <a:solidFill>
                  <a:srgbClr val="00863D"/>
                </a:solidFill>
              </a:rPr>
              <a:t>BEHAVIOR OF TRAVELERS IN SERBIA WHEN CHOOSING THE TYPE OF TRANSPORT DURING THE COVID-19 PANDEMIC</a:t>
            </a:r>
            <a:endParaRPr lang="sr-Latn-RS" sz="4000" b="1" dirty="0">
              <a:solidFill>
                <a:srgbClr val="00863D"/>
              </a:solidFill>
            </a:endParaRPr>
          </a:p>
          <a:p>
            <a:r>
              <a:rPr lang="sr-Latn-RS" b="1" dirty="0"/>
              <a:t>Tijana Ivanišević</a:t>
            </a:r>
            <a:r>
              <a:rPr lang="sr-Cyrl-RS" b="1" dirty="0"/>
              <a:t>,</a:t>
            </a:r>
            <a:r>
              <a:rPr lang="sr-Latn-RS" b="1" dirty="0"/>
              <a:t> </a:t>
            </a:r>
            <a:r>
              <a:rPr lang="en-US" dirty="0"/>
              <a:t>tijana.ivanisevic@mail.com</a:t>
            </a:r>
            <a:endParaRPr lang="sr-Latn-RS" dirty="0"/>
          </a:p>
          <a:p>
            <a:r>
              <a:rPr lang="en-US" dirty="0"/>
              <a:t>Academy of Vocational Studies Šumadija-Department in Kragujevac</a:t>
            </a:r>
            <a:endParaRPr lang="sr-Latn-RS" dirty="0"/>
          </a:p>
          <a:p>
            <a:r>
              <a:rPr lang="sr-Latn-RS" b="1" dirty="0"/>
              <a:t>Aleksandar Trifunović</a:t>
            </a:r>
            <a:r>
              <a:rPr lang="sr-Cyrl-RS" b="1" dirty="0"/>
              <a:t>,</a:t>
            </a:r>
            <a:r>
              <a:rPr lang="sr-Latn-RS" b="1" dirty="0"/>
              <a:t> </a:t>
            </a:r>
            <a:r>
              <a:rPr lang="en-US" dirty="0"/>
              <a:t>a.trifunovic@sf.bg.ac.rs</a:t>
            </a:r>
            <a:endParaRPr lang="sr-Latn-RS" dirty="0"/>
          </a:p>
          <a:p>
            <a:r>
              <a:rPr lang="en-US" dirty="0"/>
              <a:t>Faculty of Transport and Traffic Engineering, University of Belgrade</a:t>
            </a:r>
            <a:r>
              <a:rPr lang="sr-Latn-RS" dirty="0"/>
              <a:t> </a:t>
            </a:r>
          </a:p>
          <a:p>
            <a:r>
              <a:rPr lang="sr-Latn-RS" b="1" dirty="0"/>
              <a:t>Svetlana Čičević</a:t>
            </a:r>
            <a:r>
              <a:rPr lang="sr-Cyrl-RS" b="1" dirty="0"/>
              <a:t>,</a:t>
            </a:r>
            <a:r>
              <a:rPr lang="sr-Latn-RS" b="1" dirty="0"/>
              <a:t> </a:t>
            </a:r>
            <a:r>
              <a:rPr lang="en-US" dirty="0"/>
              <a:t>s.cicevic@sf.bg.ac.rs</a:t>
            </a:r>
            <a:endParaRPr lang="sr-Latn-RS" dirty="0"/>
          </a:p>
          <a:p>
            <a:r>
              <a:rPr lang="en-US" dirty="0"/>
              <a:t>Faculty of Transport and Traffic Engineering, University of Belgrade</a:t>
            </a:r>
            <a:r>
              <a:rPr lang="sr-Latn-R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427396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5FD7A8C-8299-4568-AF74-71D62FAFAA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" y="5773454"/>
            <a:ext cx="12191991" cy="108454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2C7BE7E-EC83-4943-9AA5-E794C4E31083}"/>
              </a:ext>
            </a:extLst>
          </p:cNvPr>
          <p:cNvSpPr txBox="1">
            <a:spLocks/>
          </p:cNvSpPr>
          <p:nvPr/>
        </p:nvSpPr>
        <p:spPr>
          <a:xfrm>
            <a:off x="663678" y="720911"/>
            <a:ext cx="10800000" cy="1471511"/>
          </a:xfrm>
          <a:prstGeom prst="rect">
            <a:avLst/>
          </a:prstGeom>
          <a:noFill/>
        </p:spPr>
        <p:txBody>
          <a:bodyPr wrap="square" lIns="0" tIns="0" rIns="0" bIns="360000" rtlCol="0" anchor="t" anchorCtr="0">
            <a:spAutoFit/>
          </a:bodyPr>
          <a:lstStyle/>
          <a:p>
            <a:pPr>
              <a:lnSpc>
                <a:spcPts val="3600"/>
              </a:lnSpc>
              <a:spcAft>
                <a:spcPts val="1200"/>
              </a:spcAft>
            </a:pPr>
            <a:r>
              <a:rPr lang="sr-Latn-RS" sz="4000" b="1" dirty="0">
                <a:solidFill>
                  <a:srgbClr val="00863D"/>
                </a:solidFill>
              </a:rPr>
              <a:t>Introduction</a:t>
            </a:r>
          </a:p>
          <a:p>
            <a:r>
              <a:rPr lang="sr-Latn-RS" sz="3200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23848142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4A9C7EE-1176-41BD-A215-5AE444514EBB}"/>
              </a:ext>
            </a:extLst>
          </p:cNvPr>
          <p:cNvSpPr txBox="1">
            <a:spLocks/>
          </p:cNvSpPr>
          <p:nvPr/>
        </p:nvSpPr>
        <p:spPr>
          <a:xfrm>
            <a:off x="663678" y="720911"/>
            <a:ext cx="10800000" cy="1471511"/>
          </a:xfrm>
          <a:prstGeom prst="rect">
            <a:avLst/>
          </a:prstGeom>
          <a:noFill/>
        </p:spPr>
        <p:txBody>
          <a:bodyPr wrap="square" lIns="0" tIns="0" rIns="0" bIns="360000" rtlCol="0" anchor="t" anchorCtr="0">
            <a:spAutoFit/>
          </a:bodyPr>
          <a:lstStyle/>
          <a:p>
            <a:pPr>
              <a:lnSpc>
                <a:spcPts val="3600"/>
              </a:lnSpc>
              <a:spcAft>
                <a:spcPts val="1200"/>
              </a:spcAft>
            </a:pPr>
            <a:r>
              <a:rPr lang="sr-Latn-RS" sz="4000" b="1" dirty="0">
                <a:solidFill>
                  <a:srgbClr val="00863D"/>
                </a:solidFill>
              </a:rPr>
              <a:t>Subtitle</a:t>
            </a:r>
          </a:p>
          <a:p>
            <a:r>
              <a:rPr lang="sr-Latn-RS" sz="3200" dirty="0"/>
              <a:t>Text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5DCB7FF-B3A9-2966-E43E-DB9846B36D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" y="5773454"/>
            <a:ext cx="12191991" cy="1084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12914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062AD98-750E-4197-92A2-A59C15811886}"/>
              </a:ext>
            </a:extLst>
          </p:cNvPr>
          <p:cNvSpPr txBox="1">
            <a:spLocks/>
          </p:cNvSpPr>
          <p:nvPr/>
        </p:nvSpPr>
        <p:spPr>
          <a:xfrm>
            <a:off x="663678" y="720911"/>
            <a:ext cx="10800000" cy="1471511"/>
          </a:xfrm>
          <a:prstGeom prst="rect">
            <a:avLst/>
          </a:prstGeom>
          <a:noFill/>
        </p:spPr>
        <p:txBody>
          <a:bodyPr wrap="square" lIns="0" tIns="0" rIns="0" bIns="360000" rtlCol="0" anchor="t" anchorCtr="0">
            <a:spAutoFit/>
          </a:bodyPr>
          <a:lstStyle/>
          <a:p>
            <a:pPr>
              <a:lnSpc>
                <a:spcPts val="3600"/>
              </a:lnSpc>
              <a:spcAft>
                <a:spcPts val="1200"/>
              </a:spcAft>
            </a:pPr>
            <a:r>
              <a:rPr lang="sr-Latn-RS" sz="4000" b="1" dirty="0">
                <a:solidFill>
                  <a:srgbClr val="00863D"/>
                </a:solidFill>
              </a:rPr>
              <a:t>Conclusion</a:t>
            </a:r>
          </a:p>
          <a:p>
            <a:r>
              <a:rPr lang="sr-Latn-RS" sz="3200" dirty="0"/>
              <a:t>Text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F43D4D1-02C9-ABF8-B70B-B7CEBE6046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" y="5773454"/>
            <a:ext cx="12191991" cy="1084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5897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ACBB69B-0705-4BBC-AD9E-008FA5E39ACF}"/>
              </a:ext>
            </a:extLst>
          </p:cNvPr>
          <p:cNvSpPr txBox="1">
            <a:spLocks noChangeAspect="1"/>
          </p:cNvSpPr>
          <p:nvPr/>
        </p:nvSpPr>
        <p:spPr>
          <a:xfrm>
            <a:off x="3452520" y="2130901"/>
            <a:ext cx="8100000" cy="2607931"/>
          </a:xfrm>
          <a:prstGeom prst="rect">
            <a:avLst/>
          </a:prstGeom>
          <a:noFill/>
        </p:spPr>
        <p:txBody>
          <a:bodyPr wrap="square" lIns="0" tIns="360000" rIns="0" bIns="360000" rtlCol="0" anchor="ctr" anchorCtr="0">
            <a:spAutoFit/>
          </a:bodyPr>
          <a:lstStyle/>
          <a:p>
            <a:pPr>
              <a:lnSpc>
                <a:spcPts val="4000"/>
              </a:lnSpc>
              <a:spcAft>
                <a:spcPts val="1200"/>
              </a:spcAft>
            </a:pPr>
            <a:r>
              <a:rPr lang="en-US" sz="4800" b="1" i="1" dirty="0">
                <a:solidFill>
                  <a:srgbClr val="00863D"/>
                </a:solidFill>
              </a:rPr>
              <a:t>Thank you for your attention</a:t>
            </a:r>
          </a:p>
          <a:p>
            <a:pPr>
              <a:lnSpc>
                <a:spcPts val="4000"/>
              </a:lnSpc>
              <a:spcAft>
                <a:spcPts val="1200"/>
              </a:spcAft>
            </a:pPr>
            <a:r>
              <a:rPr lang="sr-Cyrl-RS" sz="4800" b="1" i="1" dirty="0">
                <a:solidFill>
                  <a:schemeClr val="bg1">
                    <a:lumMod val="65000"/>
                  </a:schemeClr>
                </a:solidFill>
              </a:rPr>
              <a:t>Хвала на пажњи</a:t>
            </a:r>
          </a:p>
          <a:p>
            <a:pPr>
              <a:lnSpc>
                <a:spcPts val="4000"/>
              </a:lnSpc>
            </a:pPr>
            <a:r>
              <a:rPr lang="sr-Latn-RS" sz="4800" b="1" i="1" dirty="0">
                <a:solidFill>
                  <a:schemeClr val="bg1">
                    <a:lumMod val="65000"/>
                  </a:schemeClr>
                </a:solidFill>
              </a:rPr>
              <a:t>Hvala na pažnji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49D724F-6059-FAD7-F828-EC0F68AC81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1"/>
            <a:ext cx="2880846" cy="6857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31932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97</Words>
  <Application>Microsoft Office PowerPoint</Application>
  <PresentationFormat>Widescreen</PresentationFormat>
  <Paragraphs>16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Dragana</dc:creator>
  <cp:lastModifiedBy>edi.brandmaster@gmail.com</cp:lastModifiedBy>
  <cp:revision>18</cp:revision>
  <dcterms:created xsi:type="dcterms:W3CDTF">2022-03-13T16:50:35Z</dcterms:created>
  <dcterms:modified xsi:type="dcterms:W3CDTF">2026-02-20T11:56:47Z</dcterms:modified>
</cp:coreProperties>
</file>