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8E8"/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99DD-E4E9-4C3D-97BB-136B2C891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A27F9-0610-4397-BECF-2914E31DD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084-0264-42ED-84A0-84508D53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A06F8-DE4D-4C4D-B12E-505ACE8E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E0D09-5BE0-42F5-8A2F-714A821A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094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FFA44-2131-49E6-8017-322C64F21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FCB4E-5336-43F6-8F27-B04045836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F07EF-BCB9-4D41-B185-0A3DA08D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59304-70D2-46C3-89B7-137AE681E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B971E-E484-41EC-9306-45104AD32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820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6DC2A8-AFFE-48DC-8C54-A81FEAB464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C5FBA-BFAD-43FE-BF19-7BD2621EB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424AA-24B4-4B3A-94E7-83C01E93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32E0B-4355-472F-839F-B76704A7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09A6F-9B9F-452A-B050-DCD44271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0345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C93C4-D24C-4FDB-94C9-255D174D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13FE-CEE5-46F3-9614-66D08E456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9453B-ED8E-43DA-B070-B3EDD85F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F1CB4-918F-4444-B253-2D555D0E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F5542-1311-40F8-B105-58F0DF9D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1800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65AE4-0D94-43FC-801E-288E1AC7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83C28-8288-4488-895B-041618537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A6DE6-2493-4DD9-A27D-B16D88B83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D5A98-B428-46DE-8378-9D9A47C5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7951E-E502-441B-962E-9ECBC570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4067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EBDF-223B-4931-9602-5AE565562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4A2E1-3811-4D15-A687-93132A366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1C0A5-FCC1-4C1D-8C19-1249E8975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6C4A1-6D4F-4F1D-8C15-05A090B7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FD5B1-1842-492A-908B-8DBF33B2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1F2C5-FC43-4B2F-829B-5875BC94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0263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B31B-65E5-44BC-BD8E-959326068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9032D-48DC-46D9-B89B-48A364858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22B21-D125-41CE-AF58-B0238DE44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A8C91-DF85-4417-B5D4-66B5611AD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C07C0B-A530-49F8-A8C9-6C59840D7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2B347-8435-44B1-A2B2-18C26816E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55C54-73CF-43AB-BF44-4B8A7FF1A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C13523-393B-4CEA-BCC1-AF438CF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3279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BD65-0219-4A5F-9E37-69E2D561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F5554-DBFF-4520-B040-FB9515B1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B288C0-18D8-4FD0-A5D3-769F2700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55F626-75E2-401B-9172-4E8E4D24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1600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A0F4F-20B2-4E83-B23A-608D227F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060DF-75D9-4B06-ABBF-FC992DF82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8590A-C42F-4B48-8DFA-B0169C77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3866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BC75F-BEC7-4679-B833-C5761559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00B1-E408-426C-8065-D9970592C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4C634-250B-419B-BD0A-F386E500A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8D20A-4DAD-42AB-BFE7-181A47F2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8FE3A-5F0F-405D-99B0-EF00C949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A9248-E4C4-4EB2-BF39-25B5C3E0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916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B710B-F121-46DF-9F2F-035BE2B8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1B8D9B-3867-478E-BF3E-C9B310D81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7B052-D2CE-4894-8983-C6B86F27F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D6DF7-72D2-44FD-9E38-EE0684C7F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25E04-5211-4964-A471-891B1340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72FE0-7C66-4907-AF7E-ABAB672D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2701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2FB2F-8057-4FE8-A7DF-3A8A73DB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2CC34-B217-455E-82FE-BE4BCDF03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918B-C0FC-425E-8D46-BFBD73373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CC188-1769-468D-A49D-1F0976AAC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5CD19-3C00-43A5-A60F-DF1FD4547C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32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718E43-721D-4A3F-97B5-ECCFC9F05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2880845" cy="68579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96A7CB-B97D-4438-9383-FB54B9BAF355}"/>
              </a:ext>
            </a:extLst>
          </p:cNvPr>
          <p:cNvSpPr txBox="1">
            <a:spLocks noChangeAspect="1"/>
          </p:cNvSpPr>
          <p:nvPr/>
        </p:nvSpPr>
        <p:spPr>
          <a:xfrm>
            <a:off x="3452520" y="1518179"/>
            <a:ext cx="8100000" cy="3927908"/>
          </a:xfrm>
          <a:prstGeom prst="rect">
            <a:avLst/>
          </a:prstGeom>
          <a:noFill/>
        </p:spPr>
        <p:txBody>
          <a:bodyPr wrap="square" lIns="0" tIns="360000" rIns="0" bIns="360000" rtlCol="0" anchor="ctr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ru-RU" sz="4000" b="1" dirty="0">
                <a:solidFill>
                  <a:srgbClr val="00863D"/>
                </a:solidFill>
              </a:rPr>
              <a:t>ПОНАШАЊЕ ПУТНИКА У СРБИЈИ ПРИ ИЗБОРУ ВИДА ПРЕВОЗА ТОКОМ ПАНДЕМИЈЕ ВИРУСА </a:t>
            </a:r>
            <a:r>
              <a:rPr lang="sr-Latn-RS" sz="4000" b="1" dirty="0">
                <a:solidFill>
                  <a:srgbClr val="00863D"/>
                </a:solidFill>
              </a:rPr>
              <a:t>COVID-19</a:t>
            </a:r>
          </a:p>
          <a:p>
            <a:r>
              <a:rPr lang="sr-Cyrl-RS" b="1" dirty="0"/>
              <a:t>Тијана Иванишевић,</a:t>
            </a:r>
            <a:r>
              <a:rPr lang="sr-Latn-RS" b="1" dirty="0"/>
              <a:t> </a:t>
            </a:r>
            <a:r>
              <a:rPr lang="en-US" dirty="0"/>
              <a:t>tijana.ivanisevic@mail.com</a:t>
            </a:r>
            <a:endParaRPr lang="sr-Latn-RS" dirty="0"/>
          </a:p>
          <a:p>
            <a:r>
              <a:rPr lang="ru-RU" dirty="0"/>
              <a:t>Академија струковних студија Шумадија-Одсек у Крагујевцу</a:t>
            </a:r>
            <a:endParaRPr lang="sr-Latn-RS" dirty="0"/>
          </a:p>
          <a:p>
            <a:r>
              <a:rPr lang="sr-Cyrl-RS" b="1" dirty="0"/>
              <a:t>Александар Трифуновић,</a:t>
            </a:r>
            <a:r>
              <a:rPr lang="sr-Latn-RS" b="1" dirty="0"/>
              <a:t> </a:t>
            </a:r>
            <a:r>
              <a:rPr lang="en-US" dirty="0"/>
              <a:t>a.trifunovic@sf.bg.ac.rs</a:t>
            </a:r>
            <a:endParaRPr lang="sr-Latn-RS" dirty="0"/>
          </a:p>
          <a:p>
            <a:r>
              <a:rPr lang="ru-RU" dirty="0"/>
              <a:t>Саобраћајни факултет, Универзитет у Београду</a:t>
            </a:r>
            <a:endParaRPr lang="sr-Latn-RS" dirty="0"/>
          </a:p>
          <a:p>
            <a:r>
              <a:rPr lang="sr-Cyrl-RS" b="1" dirty="0"/>
              <a:t>Светлана Чичевић,</a:t>
            </a:r>
            <a:r>
              <a:rPr lang="sr-Latn-RS" b="1" dirty="0"/>
              <a:t> </a:t>
            </a:r>
            <a:r>
              <a:rPr lang="en-US" dirty="0"/>
              <a:t>s.cicevic@sf.bg.ac.rs</a:t>
            </a:r>
            <a:endParaRPr lang="sr-Latn-RS" dirty="0"/>
          </a:p>
          <a:p>
            <a:r>
              <a:rPr lang="ru-RU" dirty="0"/>
              <a:t>Саобраћајни факултет, Универзитет </a:t>
            </a:r>
            <a:r>
              <a:rPr lang="ru-RU"/>
              <a:t>у Београду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4273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FD7A8C-8299-4568-AF74-71D62FAFA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" y="5773454"/>
            <a:ext cx="12191980" cy="10845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C7BE7E-EC83-4943-9AA5-E794C4E31083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Cyrl-RS" sz="4000" b="1" dirty="0">
                <a:solidFill>
                  <a:srgbClr val="00863D"/>
                </a:solidFill>
              </a:rPr>
              <a:t>Увод</a:t>
            </a:r>
            <a:endParaRPr lang="sr-Latn-RS" sz="4000" b="1" dirty="0">
              <a:solidFill>
                <a:srgbClr val="00863D"/>
              </a:solidFill>
            </a:endParaRPr>
          </a:p>
          <a:p>
            <a:r>
              <a:rPr lang="sr-Cyrl-RS" sz="3200" dirty="0"/>
              <a:t>Текст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3848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A9C7EE-1176-41BD-A215-5AE444514EBB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Cyrl-RS" sz="4000" b="1" dirty="0">
                <a:solidFill>
                  <a:srgbClr val="00863D"/>
                </a:solidFill>
              </a:rPr>
              <a:t>Поднаслов</a:t>
            </a:r>
            <a:endParaRPr lang="sr-Latn-RS" sz="4000" b="1" dirty="0">
              <a:solidFill>
                <a:srgbClr val="00863D"/>
              </a:solidFill>
            </a:endParaRPr>
          </a:p>
          <a:p>
            <a:r>
              <a:rPr lang="sr-Cyrl-RS" sz="3200" dirty="0"/>
              <a:t>Текст</a:t>
            </a:r>
            <a:endParaRPr lang="sr-Latn-RS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C62BC3-8600-E236-4443-7694FC20C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" y="5773454"/>
            <a:ext cx="12191980" cy="108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9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62AD98-750E-4197-92A2-A59C15811886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Cyrl-RS" sz="4000" b="1" dirty="0">
                <a:solidFill>
                  <a:srgbClr val="00863D"/>
                </a:solidFill>
              </a:rPr>
              <a:t>Закључак</a:t>
            </a:r>
            <a:endParaRPr lang="sr-Latn-RS" sz="4000" b="1" dirty="0">
              <a:solidFill>
                <a:srgbClr val="00863D"/>
              </a:solidFill>
            </a:endParaRPr>
          </a:p>
          <a:p>
            <a:r>
              <a:rPr lang="sr-Cyrl-RS" sz="3200" dirty="0"/>
              <a:t>Текст</a:t>
            </a:r>
            <a:endParaRPr lang="sr-Latn-RS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6D805F-B9BF-BBC6-04E3-301ABF249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" y="5773454"/>
            <a:ext cx="12191980" cy="108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8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CBB69B-0705-4BBC-AD9E-008FA5E39ACF}"/>
              </a:ext>
            </a:extLst>
          </p:cNvPr>
          <p:cNvSpPr txBox="1">
            <a:spLocks noChangeAspect="1"/>
          </p:cNvSpPr>
          <p:nvPr/>
        </p:nvSpPr>
        <p:spPr>
          <a:xfrm>
            <a:off x="3452520" y="2119178"/>
            <a:ext cx="8100000" cy="2607931"/>
          </a:xfrm>
          <a:prstGeom prst="rect">
            <a:avLst/>
          </a:prstGeom>
          <a:noFill/>
        </p:spPr>
        <p:txBody>
          <a:bodyPr wrap="square" lIns="0" tIns="360000" rIns="0" bIns="360000" rtlCol="0" anchor="ctr" anchorCtr="0">
            <a:spAutoFit/>
          </a:bodyPr>
          <a:lstStyle/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sr-Cyrl-RS" sz="4800" b="1" i="1" dirty="0">
                <a:solidFill>
                  <a:srgbClr val="00863D"/>
                </a:solidFill>
              </a:rPr>
              <a:t>Хвала на пажњи</a:t>
            </a:r>
          </a:p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sr-Latn-RS" sz="4800" b="1" i="1" dirty="0">
                <a:solidFill>
                  <a:schemeClr val="bg1">
                    <a:lumMod val="65000"/>
                  </a:schemeClr>
                </a:solidFill>
              </a:rPr>
              <a:t>Hvala na pažnji</a:t>
            </a:r>
          </a:p>
          <a:p>
            <a:pPr>
              <a:lnSpc>
                <a:spcPts val="4000"/>
              </a:lnSpc>
            </a:pPr>
            <a:r>
              <a:rPr lang="sr-Latn-RS" sz="4800" b="1" i="1" dirty="0">
                <a:solidFill>
                  <a:schemeClr val="bg1">
                    <a:lumMod val="65000"/>
                  </a:schemeClr>
                </a:solidFill>
              </a:rPr>
              <a:t>Thank you for your attention</a:t>
            </a:r>
            <a:endParaRPr lang="sr-Latn-RS" sz="36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50DD8-CF88-F0F5-9673-EA5EEE671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288084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9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85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</dc:creator>
  <cp:lastModifiedBy>edi.brandmaster@gmail.com</cp:lastModifiedBy>
  <cp:revision>18</cp:revision>
  <dcterms:created xsi:type="dcterms:W3CDTF">2022-03-13T16:50:35Z</dcterms:created>
  <dcterms:modified xsi:type="dcterms:W3CDTF">2026-02-20T12:05:28Z</dcterms:modified>
</cp:coreProperties>
</file>